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81"/>
  </p:normalViewPr>
  <p:slideViewPr>
    <p:cSldViewPr snapToGrid="0">
      <p:cViewPr varScale="1">
        <p:scale>
          <a:sx n="116" d="100"/>
          <a:sy n="116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EBA6-B6DA-5A0D-1420-053C41429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9F36-E645-0D6C-0C6B-08CCADC8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7869-D711-EA91-BC68-20CE521A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298C5-BD26-83B6-26A2-0F213228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D339-06CE-08D5-111A-F7CBBBC8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D5A4-4E06-006A-BD07-96D8023C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2606A-B536-F1E4-64C7-17C8BDF90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D5A8-C923-5B3A-5BFF-B0EB847B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373AD-E48A-CA69-70AB-45F513FA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7C2E9-D78C-2814-22F6-568DD70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795AB-A2ED-A0CC-9DF3-21ADE3E67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42DCD-BCC2-7DB1-EC35-6C441DC99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5144-A5A4-63D3-FAA9-7E741C2F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60DF9-912A-DA83-E529-3AD0CAB6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BD8C0-160A-0939-BFBB-D87776B3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5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BDC2-1105-20D1-71A6-CED102EC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CEF4-59F2-D528-6420-1EDD2E4B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53B7E-00C7-9AD9-B378-EA59F951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4C13E-4B1E-FF1D-F249-54050476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2001-53C7-5D9B-CA76-E21011F8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C1F4-81A7-3E75-BCE4-DFEB0462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B1232-1DC3-64F6-DFA0-920C7122C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E068-0F11-3B4C-8C8F-1A2BFA77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D960-60A5-F60E-845D-7ACB10B7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AA54-A68A-0F3A-45EC-E9D68B2E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9385-8FF3-5F41-1164-672E3C05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2EEA8-615B-AD86-319D-C715ECC1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864E1-66F9-88F6-FCF0-54686641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0FB9E-3F43-043D-CB3B-444DF6C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09C6C-29FF-DBAA-1F57-20599D76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026E8-8D36-8611-0410-78A5FA35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B792-4C04-1203-8A81-B4DBEA5B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6FEB7-B979-093B-4B25-350916CD6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DA491-7FEC-81F9-AB3B-A6ED8AA2B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F6FA6-9C14-FFA6-BA68-E30CD1128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B4ACC-CB32-742D-4339-6A0CE5F6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FFA74-F7D7-3FFE-9AED-DFC586E0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A6D83-5988-CD7C-390B-D2400B54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D24CC-D0D2-C2DE-0F9B-881D5039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6EDF-AEA4-E27A-8FD4-EA65B8EF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BFA0A-1FF7-F3A7-4DF9-BC707995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7E776-AACC-A40C-E267-60586A4D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C1804-1783-33C7-971D-E1189935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6B9E0-31A6-5359-6F08-C64BCEEF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95F3D-0879-CBFC-E32A-CB2079E4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2BAE4-7700-AB0C-ED9F-2C0C8FCF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6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719-8A4F-AC74-90FE-27E92B41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1574-0A75-2671-2123-A1F15989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8F68E-5391-8E55-5D93-E34D85CF1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ABAB4-4228-2B8A-DF56-F7775B31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9C47B-BD1F-0EE2-1E80-E229A176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81C15-6018-572B-9BE9-D0584B6D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E53F-CFB0-307D-CEF4-5B1E649F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2B674-DBD2-FD48-C56D-134921070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64C73-E83C-0853-D95B-A64A68B06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27D27-D382-9328-15B7-EEE28498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00920-B9A6-3548-A09A-4045DF7B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E28F4-602D-F06B-9D9D-80FC83E2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378A5-4AE7-6A18-B9FA-3BF9BEB2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8DA32-553B-6710-B163-BC1FF46B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586FF-01E8-E79D-A837-0421DB207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86BB6-403A-DB46-A817-7370E351784A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95B6-985D-4732-B02A-933275A0A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48161-BA69-41AE-8797-A2DE74E8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1A168-C2C5-E74A-AED1-252D09090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and white text&#10;&#10;Description automatically generated">
            <a:extLst>
              <a:ext uri="{FF2B5EF4-FFF2-40B4-BE49-F238E27FC236}">
                <a16:creationId xmlns:a16="http://schemas.microsoft.com/office/drawing/2014/main" id="{AA6F4D60-48FD-FF11-A444-C4D768B1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and orange diagram&#10;&#10;Description automatically generated with medium confidence">
            <a:extLst>
              <a:ext uri="{FF2B5EF4-FFF2-40B4-BE49-F238E27FC236}">
                <a16:creationId xmlns:a16="http://schemas.microsoft.com/office/drawing/2014/main" id="{0E97F6D3-3F71-AEC8-8A4E-DDEF472D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7" y="643467"/>
            <a:ext cx="101754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7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tag with white text&#10;&#10;Description automatically generated">
            <a:extLst>
              <a:ext uri="{FF2B5EF4-FFF2-40B4-BE49-F238E27FC236}">
                <a16:creationId xmlns:a16="http://schemas.microsoft.com/office/drawing/2014/main" id="{89D36A6D-BE13-172B-085E-1AE60CFA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20" y="643467"/>
            <a:ext cx="595835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feather pen and text&#10;&#10;Description automatically generated with medium confidence">
            <a:extLst>
              <a:ext uri="{FF2B5EF4-FFF2-40B4-BE49-F238E27FC236}">
                <a16:creationId xmlns:a16="http://schemas.microsoft.com/office/drawing/2014/main" id="{B0E70A49-6C8B-B953-8079-A610A0DC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9" y="643467"/>
            <a:ext cx="1056126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Wallace</dc:creator>
  <cp:lastModifiedBy>Kirsten Wallace</cp:lastModifiedBy>
  <cp:revision>1</cp:revision>
  <dcterms:created xsi:type="dcterms:W3CDTF">2024-12-20T02:45:03Z</dcterms:created>
  <dcterms:modified xsi:type="dcterms:W3CDTF">2024-12-20T02:48:31Z</dcterms:modified>
</cp:coreProperties>
</file>